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8" r:id="rId11"/>
    <p:sldId id="267" r:id="rId12"/>
    <p:sldId id="266" r:id="rId13"/>
    <p:sldId id="269" r:id="rId14"/>
    <p:sldId id="270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68" d="100"/>
          <a:sy n="68" d="100"/>
        </p:scale>
        <p:origin x="616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7ED943-68FC-48A8-99AC-AFAC1A804D6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893005-F42D-4BC9-AD45-BBDB918CE8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5C500D5-FCB2-4E13-8053-7831C33D75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A24C-DD40-496C-9521-D6FAEAC55679}" type="datetimeFigureOut">
              <a:rPr lang="en-US" smtClean="0"/>
              <a:t>4/29/2018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D7067C-584A-40B0-BAC0-35FAF37BD3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42D16B-D7DF-4DBB-8005-DF4DD7BE3F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56C31-C412-4F64-877D-0E1960B2F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78612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5FF4B2-0976-4D0C-82BC-D243B50A6B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A9A064-6D38-410E-B3D7-B1A4201EC8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00BEB47-CBB6-45F1-95FE-26B43F30E1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A24C-DD40-496C-9521-D6FAEAC55679}" type="datetimeFigureOut">
              <a:rPr lang="en-US" smtClean="0"/>
              <a:t>4/29/2018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88B461-3DCA-46B3-84DC-DA111A1901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AC0812-B288-4DB9-A97E-BCD8A02BA9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56C31-C412-4F64-877D-0E1960B2F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33946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C0B372E-7E80-457E-BB69-8B10ACAC867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7369894-16D6-4357-A5B3-B61CA96705A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E854B7D-9679-43F9-BD76-70B87B89F6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A24C-DD40-496C-9521-D6FAEAC55679}" type="datetimeFigureOut">
              <a:rPr lang="en-US" smtClean="0"/>
              <a:t>4/29/2018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1234E7-B58E-42D6-BC7D-FB89B639E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6ABC3D-69E0-492E-9A90-D92C0A02B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56C31-C412-4F64-877D-0E1960B2F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91592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4C24C-84A8-47B9-B219-AE56F2809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7EC74C-DA2B-4F90-B901-62C6B87385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5747A6-1896-4535-B803-7A84F7F708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A24C-DD40-496C-9521-D6FAEAC55679}" type="datetimeFigureOut">
              <a:rPr lang="en-US" smtClean="0"/>
              <a:t>4/29/2018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CD0FEA6-632B-42B8-8D6B-76F8660FD4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29A861-A355-46A3-8F30-2738AC109C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56C31-C412-4F64-877D-0E1960B2F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8981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39D36F-325B-4905-943B-F0BE513381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4EA17DE-A1CE-45DD-8D34-165DBDB5F7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99FC419-408A-4C6D-AD25-C03AA11F8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A24C-DD40-496C-9521-D6FAEAC55679}" type="datetimeFigureOut">
              <a:rPr lang="en-US" smtClean="0"/>
              <a:t>4/29/2018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3E5AC-9DA2-4B5B-AF58-5F0F8AA329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67806F-E149-4372-8892-A6BA368586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56C31-C412-4F64-877D-0E1960B2F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885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5AD494-FB12-4131-B7E0-AE65139451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4967FC-83FB-4F22-87F6-D31364C2F8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CD5375-3329-4FB3-AA95-40E491DADF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25AE23-D3A6-4326-BF81-50B417689F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A24C-DD40-496C-9521-D6FAEAC55679}" type="datetimeFigureOut">
              <a:rPr lang="en-US" smtClean="0"/>
              <a:t>4/29/2018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542F787-952F-49CE-92F3-E02779EE4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A872038-4E9E-498D-9AA8-C0A7033863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56C31-C412-4F64-877D-0E1960B2F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06717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311317-0B40-4684-9A97-AA0DA830C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35AA376-8270-4399-BE84-5446236ED89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3CA6E7-E940-4E33-9E09-D7E78C7F47A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C63845-5192-4AA1-BBBF-ECF5B3159E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CF170B0-9794-4997-8959-8FD206DAFF1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EDEB9F6-7181-429C-9E65-A59220A87A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A24C-DD40-496C-9521-D6FAEAC55679}" type="datetimeFigureOut">
              <a:rPr lang="en-US" smtClean="0"/>
              <a:t>4/29/2018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80FB45B-28E3-40FC-B760-D38A6B27E5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2F3B065-0091-42D7-80D9-5F10F7C149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56C31-C412-4F64-877D-0E1960B2F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3131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F71A8-A490-4042-8EBF-F30933997E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36AAB7D-A7D1-4AD6-92D2-FBBD5C30A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A24C-DD40-496C-9521-D6FAEAC55679}" type="datetimeFigureOut">
              <a:rPr lang="en-US" smtClean="0"/>
              <a:t>4/29/2018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48920F-9F54-485B-8F2D-52895144FB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0BB0D05-5B72-4DDA-86F5-6C7E271605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56C31-C412-4F64-877D-0E1960B2F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6518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F286B99-582C-413B-8A47-ACF5014D39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A24C-DD40-496C-9521-D6FAEAC55679}" type="datetimeFigureOut">
              <a:rPr lang="en-US" smtClean="0"/>
              <a:t>4/29/2018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EC39D6F-F416-4B45-9B97-F6AAA48454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463FF9-6EE0-4E75-8694-CB5766C9FE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56C31-C412-4F64-877D-0E1960B2F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55762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F69391-8582-4EE3-AA23-8A808D283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0F9DC9-8DAE-457F-99AA-34B303CD46D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98C210-F547-4962-8CAE-F43DE65C1C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2AF52A9-AB30-4E0E-B2C9-302F1518CE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A24C-DD40-496C-9521-D6FAEAC55679}" type="datetimeFigureOut">
              <a:rPr lang="en-US" smtClean="0"/>
              <a:t>4/29/2018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DA6802B-7743-467A-BC43-0AF0C05A18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72C2EEA-ADA7-4074-80FB-83253CB67D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56C31-C412-4F64-877D-0E1960B2F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8674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3BA05F-D6DD-4EF5-B5EB-647DDA1F93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9B57CC9-73DD-4F73-8A9D-B22ECE32336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C8FA87-587F-4B15-80DB-99DD658FAA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C77083-FB55-4971-ADB8-FB4B5DDB1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8FA24C-DD40-496C-9521-D6FAEAC55679}" type="datetimeFigureOut">
              <a:rPr lang="en-US" smtClean="0"/>
              <a:t>4/29/2018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0882FE3-66F7-4204-95E7-C4693C88CA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3A3D64F-D48A-4379-B55D-9A5EF2D7B5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D56C31-C412-4F64-877D-0E1960B2F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517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642A515-6FB1-4870-90F1-445CFB15ED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5D6BB3-E5A8-4CE7-9266-E2EBA39830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0C2712-1478-4AA6-8E83-C9B21795172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8FA24C-DD40-496C-9521-D6FAEAC55679}" type="datetimeFigureOut">
              <a:rPr lang="en-US" smtClean="0"/>
              <a:t>4/29/2018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4ED48E8-19F2-4E02-BA56-E4352C640F5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A40FEE-E660-4813-866B-44E56C325A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D56C31-C412-4F64-877D-0E1960B2FF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8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BB6A741-0675-40FB-9914-1B04EB612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4062"/>
            <a:ext cx="12191999" cy="68861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8333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EB7DFBE-2292-41F4-BCCE-724F2E6FBC2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100"/>
            <a:ext cx="12213587" cy="68458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93017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2E6E6797-1E07-461D-AE0B-04ADE15B07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0439"/>
            <a:ext cx="12192000" cy="6878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81745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6FF732E0-5248-4BFB-AF64-448F2EEEE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5224"/>
            <a:ext cx="12192000" cy="6908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32715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A657E8-F851-42C4-9482-6706AE954C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1110"/>
            <a:ext cx="12192000" cy="6880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846243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E5AF5B-2F92-4B81-A3EE-A542AA03DC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597"/>
            <a:ext cx="12191999" cy="6865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93482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F2F3AC7-3C1A-4651-83E0-71A11D1B76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310"/>
            <a:ext cx="12192000" cy="6860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62753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1B67091-EFF6-49A9-B62D-EA34DCB322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0"/>
            <a:ext cx="1218734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692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85E9CFE-9924-450F-9368-55033871F5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84841" y="-40950"/>
            <a:ext cx="12276841" cy="693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97990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B2B3729-4067-4D78-8189-AAECD39B4D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8557" y="-70581"/>
            <a:ext cx="12361683" cy="6928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4297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FEA7E3A-0ED0-4388-AAFB-27443127BF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66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418205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A9C60D5E-309E-4B52-8A1D-1198BCF15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4347"/>
            <a:ext cx="12192000" cy="6906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5688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5A836FA-1071-4E18-BA46-300FAE2BE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23649"/>
            <a:ext cx="12192000" cy="6905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968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FB8B690-8DC3-4917-92DE-81D5B9FC52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883"/>
            <a:ext cx="12192000" cy="6873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45157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555</TotalTime>
  <Words>0</Words>
  <Application>Microsoft Office PowerPoint</Application>
  <PresentationFormat>Widescreen</PresentationFormat>
  <Paragraphs>0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Lucas Jennings</dc:creator>
  <cp:lastModifiedBy>Lucas Jennings</cp:lastModifiedBy>
  <cp:revision>3</cp:revision>
  <dcterms:created xsi:type="dcterms:W3CDTF">2018-04-29T08:00:03Z</dcterms:created>
  <dcterms:modified xsi:type="dcterms:W3CDTF">2018-04-29T17:15:36Z</dcterms:modified>
</cp:coreProperties>
</file>

<file path=docProps/thumbnail.jpeg>
</file>